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74" r:id="rId4"/>
    <p:sldId id="270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29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21/08/2022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fr-FR" sz="44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44281EF-F41C-4EA0-82C2-EB38B71C85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54"/>
          <a:stretch/>
        </p:blipFill>
        <p:spPr>
          <a:xfrm>
            <a:off x="0" y="1"/>
            <a:ext cx="801715" cy="90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1 : je copie efficacement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8965B133-2988-428D-AC56-61B0B04CE76A}"/>
              </a:ext>
            </a:extLst>
          </p:cNvPr>
          <p:cNvSpPr txBox="1"/>
          <p:nvPr/>
        </p:nvSpPr>
        <p:spPr>
          <a:xfrm>
            <a:off x="2792086" y="1863238"/>
            <a:ext cx="8185211" cy="4462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4000" b="1" dirty="0">
                <a:latin typeface="Cursive standard" pitchFamily="2" charset="0"/>
                <a:ea typeface="Lexie Readable" pitchFamily="2" charset="0"/>
              </a:rPr>
              <a:t>lundi, mardi, mercredi, jeudi, vendredi</a:t>
            </a:r>
          </a:p>
          <a:p>
            <a:pPr algn="just"/>
            <a:r>
              <a:rPr lang="fr-FR" sz="3400" dirty="0">
                <a:solidFill>
                  <a:schemeClr val="bg1">
                    <a:lumMod val="75000"/>
                  </a:schemeClr>
                </a:solidFill>
                <a:latin typeface="Lexie Readable" pitchFamily="2" charset="0"/>
                <a:ea typeface="Lexie Readable" pitchFamily="2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pic>
        <p:nvPicPr>
          <p:cNvPr id="13" name="Picture 2" descr="Temps, Mesure, Annonce Le Temps, Indiquant Le Temps">
            <a:extLst>
              <a:ext uri="{FF2B5EF4-FFF2-40B4-BE49-F238E27FC236}">
                <a16:creationId xmlns:a16="http://schemas.microsoft.com/office/drawing/2014/main" id="{8B0B8D05-06CB-433A-AD37-FF61F2EEE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584" y="3510810"/>
            <a:ext cx="3156155" cy="31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A8DCAF1A-E25A-4B4C-8A43-E03B8B39F27E}"/>
              </a:ext>
            </a:extLst>
          </p:cNvPr>
          <p:cNvSpPr/>
          <p:nvPr/>
        </p:nvSpPr>
        <p:spPr>
          <a:xfrm>
            <a:off x="208125" y="4728808"/>
            <a:ext cx="1209368" cy="1188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2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min</a:t>
            </a:r>
            <a:endParaRPr lang="fr-FR" b="1" dirty="0">
              <a:solidFill>
                <a:schemeClr val="tx1"/>
              </a:solidFill>
              <a:latin typeface="Calibri" panose="020F0502020204030204" pitchFamily="34" charset="0"/>
              <a:ea typeface="Lexie Readable" pitchFamily="2" charset="0"/>
              <a:cs typeface="Calibri" panose="020F050202020403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14C6270-BBF1-4E91-B9B7-F2A8EF675D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54"/>
          <a:stretch/>
        </p:blipFill>
        <p:spPr>
          <a:xfrm>
            <a:off x="1" y="587389"/>
            <a:ext cx="585926" cy="66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2 : je copie efficacement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1 -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8965B133-2988-428D-AC56-61B0B04CE76A}"/>
              </a:ext>
            </a:extLst>
          </p:cNvPr>
          <p:cNvSpPr txBox="1"/>
          <p:nvPr/>
        </p:nvSpPr>
        <p:spPr>
          <a:xfrm>
            <a:off x="2792086" y="1863238"/>
            <a:ext cx="8185211" cy="4462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fr-FR" sz="4000" b="1" dirty="0">
                <a:latin typeface="Cursive standard" pitchFamily="2" charset="0"/>
                <a:ea typeface="Lexie Readable" pitchFamily="2" charset="0"/>
              </a:rPr>
              <a:t>lundi, mardi, mercredi, jeudi, vendredi</a:t>
            </a:r>
          </a:p>
          <a:p>
            <a:pPr algn="just"/>
            <a:r>
              <a:rPr lang="fr-FR" sz="3400" dirty="0">
                <a:solidFill>
                  <a:schemeClr val="bg1">
                    <a:lumMod val="75000"/>
                  </a:schemeClr>
                </a:solidFill>
                <a:latin typeface="Lexie Readable" pitchFamily="2" charset="0"/>
                <a:ea typeface="Lexie Readable" pitchFamily="2" charset="0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pic>
        <p:nvPicPr>
          <p:cNvPr id="13" name="Picture 2" descr="Temps, Mesure, Annonce Le Temps, Indiquant Le Temps">
            <a:extLst>
              <a:ext uri="{FF2B5EF4-FFF2-40B4-BE49-F238E27FC236}">
                <a16:creationId xmlns:a16="http://schemas.microsoft.com/office/drawing/2014/main" id="{8B0B8D05-06CB-433A-AD37-FF61F2EEE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584" y="3510810"/>
            <a:ext cx="3156155" cy="31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llipse 13">
            <a:extLst>
              <a:ext uri="{FF2B5EF4-FFF2-40B4-BE49-F238E27FC236}">
                <a16:creationId xmlns:a16="http://schemas.microsoft.com/office/drawing/2014/main" id="{A8DCAF1A-E25A-4B4C-8A43-E03B8B39F27E}"/>
              </a:ext>
            </a:extLst>
          </p:cNvPr>
          <p:cNvSpPr/>
          <p:nvPr/>
        </p:nvSpPr>
        <p:spPr>
          <a:xfrm>
            <a:off x="208125" y="4728808"/>
            <a:ext cx="1209368" cy="1188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2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min</a:t>
            </a:r>
            <a:endParaRPr lang="fr-FR" b="1" dirty="0">
              <a:solidFill>
                <a:schemeClr val="tx1"/>
              </a:solidFill>
              <a:latin typeface="Calibri" panose="020F0502020204030204" pitchFamily="34" charset="0"/>
              <a:ea typeface="Lexie Readable" pitchFamily="2" charset="0"/>
              <a:cs typeface="Calibri" panose="020F0502020204030204" pitchFamily="34" charset="0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714C6270-BBF1-4E91-B9B7-F2A8EF675D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54"/>
          <a:stretch/>
        </p:blipFill>
        <p:spPr>
          <a:xfrm>
            <a:off x="1" y="587389"/>
            <a:ext cx="585926" cy="66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419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3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/>
              <a:t>Je prends la photo d’un mot.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6E2ACC9-1F05-4FEA-8089-8896EDCDF3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54"/>
          <a:stretch/>
        </p:blipFill>
        <p:spPr>
          <a:xfrm>
            <a:off x="1" y="587389"/>
            <a:ext cx="585926" cy="66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893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18255"/>
            <a:ext cx="9423400" cy="1325563"/>
          </a:xfrm>
        </p:spPr>
        <p:txBody>
          <a:bodyPr/>
          <a:lstStyle/>
          <a:p>
            <a:r>
              <a:rPr lang="fr-FR" b="1" dirty="0"/>
              <a:t>Rituel 4 : je copie efficacement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2" name="Picture 2" descr="Temps, Mesure, Annonce Le Temps, Indiquant Le Temps">
            <a:extLst>
              <a:ext uri="{FF2B5EF4-FFF2-40B4-BE49-F238E27FC236}">
                <a16:creationId xmlns:a16="http://schemas.microsoft.com/office/drawing/2014/main" id="{DB67F264-9A9C-496B-B23E-A839D194DE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928" y="2208764"/>
            <a:ext cx="3156155" cy="315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915BE2B4-8A6C-4B96-9443-708CAC45D59E}"/>
              </a:ext>
            </a:extLst>
          </p:cNvPr>
          <p:cNvSpPr/>
          <p:nvPr/>
        </p:nvSpPr>
        <p:spPr>
          <a:xfrm>
            <a:off x="7558787" y="3408875"/>
            <a:ext cx="1209368" cy="12246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3 à 8</a:t>
            </a:r>
          </a:p>
          <a:p>
            <a:pPr algn="ctr"/>
            <a:r>
              <a:rPr lang="fr-FR" sz="2400" b="1" dirty="0">
                <a:solidFill>
                  <a:schemeClr val="tx1"/>
                </a:solidFill>
                <a:latin typeface="Calibri" panose="020F0502020204030204" pitchFamily="34" charset="0"/>
                <a:ea typeface="Lexie Readable" pitchFamily="2" charset="0"/>
                <a:cs typeface="Calibri" panose="020F0502020204030204" pitchFamily="34" charset="0"/>
              </a:rPr>
              <a:t>min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C9BB17D5-BCAE-4D7D-83A5-B36899C142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7624" y="1185333"/>
            <a:ext cx="3950471" cy="5513294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698E712-B5C0-409F-B3A9-85DC19D97A4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254"/>
          <a:stretch/>
        </p:blipFill>
        <p:spPr>
          <a:xfrm>
            <a:off x="1" y="587389"/>
            <a:ext cx="585926" cy="66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343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70</Words>
  <Application>Microsoft Office PowerPoint</Application>
  <PresentationFormat>Grand écran</PresentationFormat>
  <Paragraphs>22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Lexie Readable</vt:lpstr>
      <vt:lpstr>Thème Office</vt:lpstr>
      <vt:lpstr>Rituels</vt:lpstr>
      <vt:lpstr>Rituel 1 : je copie efficacement</vt:lpstr>
      <vt:lpstr>Rituel 2 : je copie efficacement</vt:lpstr>
      <vt:lpstr>Rituel 3</vt:lpstr>
      <vt:lpstr>Rituel 4 : je copie efficacement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16</cp:revision>
  <dcterms:created xsi:type="dcterms:W3CDTF">2021-07-17T07:25:24Z</dcterms:created>
  <dcterms:modified xsi:type="dcterms:W3CDTF">2022-08-21T17:08:49Z</dcterms:modified>
</cp:coreProperties>
</file>